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315" r:id="rId3"/>
    <p:sldId id="31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628E3-2B6B-49C3-B2C5-BF06DA07D33B}" v="96" dt="2019-05-11T19:58:44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 Tutsch" userId="798109459407e862" providerId="LiveId" clId="{C7D628E3-2B6B-49C3-B2C5-BF06DA07D33B}"/>
    <pc:docChg chg="addSld delSld modSld sldOrd">
      <pc:chgData name="Johann Tutsch" userId="798109459407e862" providerId="LiveId" clId="{C7D628E3-2B6B-49C3-B2C5-BF06DA07D33B}" dt="2019-05-11T19:58:44.243" v="96"/>
      <pc:docMkLst>
        <pc:docMk/>
      </pc:docMkLst>
      <pc:sldChg chg="ord">
        <pc:chgData name="Johann Tutsch" userId="798109459407e862" providerId="LiveId" clId="{C7D628E3-2B6B-49C3-B2C5-BF06DA07D33B}" dt="2019-05-11T19:58:44.243" v="96"/>
        <pc:sldMkLst>
          <pc:docMk/>
          <pc:sldMk cId="1143297392" sldId="291"/>
        </pc:sldMkLst>
      </pc:sldChg>
      <pc:sldChg chg="modSp del modAnim">
        <pc:chgData name="Johann Tutsch" userId="798109459407e862" providerId="LiveId" clId="{C7D628E3-2B6B-49C3-B2C5-BF06DA07D33B}" dt="2019-05-11T19:57:26.393" v="95" actId="2696"/>
        <pc:sldMkLst>
          <pc:docMk/>
          <pc:sldMk cId="3080972952" sldId="313"/>
        </pc:sldMkLst>
        <pc:spChg chg="mod">
          <ac:chgData name="Johann Tutsch" userId="798109459407e862" providerId="LiveId" clId="{C7D628E3-2B6B-49C3-B2C5-BF06DA07D33B}" dt="2019-05-11T14:49:01.394" v="31" actId="20577"/>
          <ac:spMkLst>
            <pc:docMk/>
            <pc:sldMk cId="3080972952" sldId="313"/>
            <ac:spMk id="5" creationId="{00000000-0000-0000-0000-000000000000}"/>
          </ac:spMkLst>
        </pc:spChg>
      </pc:sldChg>
      <pc:sldChg chg="modSp add">
        <pc:chgData name="Johann Tutsch" userId="798109459407e862" providerId="LiveId" clId="{C7D628E3-2B6B-49C3-B2C5-BF06DA07D33B}" dt="2019-05-11T14:50:59.154" v="64" actId="207"/>
        <pc:sldMkLst>
          <pc:docMk/>
          <pc:sldMk cId="2124221625" sldId="314"/>
        </pc:sldMkLst>
        <pc:spChg chg="mod">
          <ac:chgData name="Johann Tutsch" userId="798109459407e862" providerId="LiveId" clId="{C7D628E3-2B6B-49C3-B2C5-BF06DA07D33B}" dt="2019-05-11T14:50:59.154" v="64" actId="207"/>
          <ac:spMkLst>
            <pc:docMk/>
            <pc:sldMk cId="2124221625" sldId="314"/>
            <ac:spMk id="5" creationId="{00000000-0000-0000-0000-000000000000}"/>
          </ac:spMkLst>
        </pc:spChg>
      </pc:sldChg>
      <pc:sldChg chg="modSp add">
        <pc:chgData name="Johann Tutsch" userId="798109459407e862" providerId="LiveId" clId="{C7D628E3-2B6B-49C3-B2C5-BF06DA07D33B}" dt="2019-05-11T15:04:46.644" v="93" actId="207"/>
        <pc:sldMkLst>
          <pc:docMk/>
          <pc:sldMk cId="279770029" sldId="315"/>
        </pc:sldMkLst>
        <pc:spChg chg="mod">
          <ac:chgData name="Johann Tutsch" userId="798109459407e862" providerId="LiveId" clId="{C7D628E3-2B6B-49C3-B2C5-BF06DA07D33B}" dt="2019-05-11T15:04:46.644" v="93" actId="207"/>
          <ac:spMkLst>
            <pc:docMk/>
            <pc:sldMk cId="279770029" sldId="315"/>
            <ac:spMk id="5" creationId="{00000000-0000-0000-0000-000000000000}"/>
          </ac:spMkLst>
        </pc:spChg>
      </pc:sldChg>
      <pc:sldChg chg="add">
        <pc:chgData name="Johann Tutsch" userId="798109459407e862" providerId="LiveId" clId="{C7D628E3-2B6B-49C3-B2C5-BF06DA07D33B}" dt="2019-05-11T19:55:07.598" v="94"/>
        <pc:sldMkLst>
          <pc:docMk/>
          <pc:sldMk cId="519481576" sldId="3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2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2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2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3318-0797-4C8F-BB60-D11734DCA5F7}" type="datetime1">
              <a:rPr lang="de-DE" smtClean="0">
                <a:solidFill>
                  <a:srgbClr val="DFE6D0"/>
                </a:solidFill>
              </a:rPr>
              <a:t>13.05.2019</a:t>
            </a:fld>
            <a:endParaRPr lang="de-DE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srgbClr val="DFE6D0"/>
                </a:solidFill>
              </a:rPr>
              <a:t>Praxiskurs Bibel:  Beobachten, Interpretieren, Anwenden.  Johann Tutsch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F9E0-C725-4781-B4D3-BA9DFDA46F13}" type="slidenum">
              <a:rPr lang="de-DE" smtClean="0">
                <a:solidFill>
                  <a:srgbClr val="DFE6D0"/>
                </a:solidFill>
              </a:rPr>
              <a:pPr/>
              <a:t>‹Nr.›</a:t>
            </a:fld>
            <a:endParaRPr lang="de-DE">
              <a:solidFill>
                <a:srgbClr val="DFE6D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6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8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51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0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0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0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6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7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9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7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1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43000">
              <a:schemeClr val="accent5">
                <a:lumMod val="50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02EF1-0FA9-44B6-ADA1-34DCAEDA9D98}" type="datetimeFigureOut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13.05.2019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4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7E81-D62E-49D2-8C08-AFE46195B8CA}" type="slidenum">
              <a:rPr lang="de-DE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3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5861" y="274638"/>
            <a:ext cx="10789920" cy="536395"/>
          </a:xfrm>
        </p:spPr>
        <p:txBody>
          <a:bodyPr>
            <a:noAutofit/>
          </a:bodyPr>
          <a:lstStyle/>
          <a:p>
            <a:pPr algn="ctr"/>
            <a:r>
              <a:rPr lang="de-DE" sz="2400" dirty="0" err="1">
                <a:solidFill>
                  <a:srgbClr val="FFFF00"/>
                </a:solidFill>
              </a:rPr>
              <a:t>Joh</a:t>
            </a:r>
            <a:r>
              <a:rPr lang="de-DE" sz="2400" dirty="0">
                <a:solidFill>
                  <a:srgbClr val="FFFF00"/>
                </a:solidFill>
              </a:rPr>
              <a:t> 1,18 Im Schoß des Vaters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91545" y="6453337"/>
            <a:ext cx="8208911" cy="2241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all" spc="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93614" y="908019"/>
            <a:ext cx="11083485" cy="54013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 err="1">
                <a:solidFill>
                  <a:srgbClr val="FFFF00"/>
                </a:solidFill>
              </a:rPr>
              <a:t>Joh</a:t>
            </a:r>
            <a:r>
              <a:rPr lang="de-DE" sz="2400" dirty="0">
                <a:solidFill>
                  <a:srgbClr val="FFFF00"/>
                </a:solidFill>
              </a:rPr>
              <a:t> 1,18</a:t>
            </a:r>
          </a:p>
          <a:p>
            <a:pPr marL="0" indent="0" algn="just">
              <a:buNone/>
            </a:pPr>
            <a:r>
              <a:rPr lang="de-DE" sz="2400" dirty="0"/>
              <a:t>„Niemand hat Gott je gesehen; der eingeborene Sohn, der im Schoß des Vaters ist, der hat Aufschluss [über ihn] gegeben.“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r>
              <a:rPr lang="de-DE" sz="2400" dirty="0" err="1">
                <a:solidFill>
                  <a:srgbClr val="FFFF00"/>
                </a:solidFill>
              </a:rPr>
              <a:t>Eph</a:t>
            </a:r>
            <a:r>
              <a:rPr lang="de-DE" sz="2400" dirty="0">
                <a:solidFill>
                  <a:srgbClr val="FFFF00"/>
                </a:solidFill>
              </a:rPr>
              <a:t> 1,5</a:t>
            </a:r>
          </a:p>
          <a:p>
            <a:pPr marL="0" indent="0" algn="just">
              <a:buNone/>
            </a:pPr>
            <a:r>
              <a:rPr lang="de-DE" sz="2400" dirty="0"/>
              <a:t>„Er (Gott unser Vater) hat uns vorherbestimmt zur Sohnschaft für sich selbst durch Jesus Christus, nach dem Wohlgefallen seines Willens“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41F9E0-C725-4781-B4D3-BA9DFDA46F13}" type="slidenum"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DFE6D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100" b="0" i="0" u="none" strike="noStrike" kern="1200" cap="none" spc="0" normalizeH="0" baseline="0" noProof="0">
              <a:ln>
                <a:noFill/>
              </a:ln>
              <a:solidFill>
                <a:srgbClr val="DFE6D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48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5861" y="274638"/>
            <a:ext cx="10789920" cy="536395"/>
          </a:xfrm>
        </p:spPr>
        <p:txBody>
          <a:bodyPr>
            <a:noAutofit/>
          </a:bodyPr>
          <a:lstStyle/>
          <a:p>
            <a:pPr algn="ctr"/>
            <a:r>
              <a:rPr lang="de-DE" sz="2400" dirty="0" err="1">
                <a:solidFill>
                  <a:srgbClr val="FFFF00"/>
                </a:solidFill>
              </a:rPr>
              <a:t>Joh</a:t>
            </a:r>
            <a:r>
              <a:rPr lang="de-DE" sz="2400" dirty="0">
                <a:solidFill>
                  <a:srgbClr val="FFFF00"/>
                </a:solidFill>
              </a:rPr>
              <a:t> 1,18 Im Schoß des Vaters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91545" y="6453337"/>
            <a:ext cx="8208911" cy="2241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all" spc="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93614" y="908019"/>
            <a:ext cx="11083485" cy="54013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>
                <a:solidFill>
                  <a:srgbClr val="FFFF00"/>
                </a:solidFill>
              </a:rPr>
              <a:t>Martha und Maria</a:t>
            </a:r>
          </a:p>
          <a:p>
            <a:pPr marL="0" indent="0" algn="just">
              <a:buNone/>
            </a:pPr>
            <a:r>
              <a:rPr lang="de-DE" sz="2400" dirty="0">
                <a:solidFill>
                  <a:srgbClr val="FFFF00"/>
                </a:solidFill>
              </a:rPr>
              <a:t>Lukas 10,38-42</a:t>
            </a:r>
          </a:p>
          <a:p>
            <a:pPr marL="0" indent="0" algn="just">
              <a:buNone/>
            </a:pPr>
            <a:r>
              <a:rPr lang="de-DE" sz="2400" dirty="0"/>
              <a:t>„Es begab sich aber, als sie weiterreisten, dass er in ein gewisses Dorf kam; und eine Frau namens Martha nahm ihn auf in ihr Haus. 39 Und diese hatte eine Schwester, welche Maria hieß; die </a:t>
            </a:r>
            <a:r>
              <a:rPr lang="de-DE" sz="2400" dirty="0">
                <a:solidFill>
                  <a:srgbClr val="FFFF00"/>
                </a:solidFill>
              </a:rPr>
              <a:t>setzte sich zu Jesu Füßen und hörte seinem Wort zu. </a:t>
            </a:r>
            <a:r>
              <a:rPr lang="de-DE" sz="2400" dirty="0"/>
              <a:t>40 Martha aber machte sich viel zu schaffen mit der Bedienung. Und sie trat herzu und sprach: Herr, kümmerst du dich nicht darum, dass mich meine Schwester allein dienen lässt? Sage ihr doch, dass sie mir hilft! 41 Jesus aber antwortete und sprach zu ihr: Martha, Martha, du machst dir Sorge und Unruhe um vieles; </a:t>
            </a:r>
            <a:r>
              <a:rPr lang="de-DE" sz="2400" dirty="0">
                <a:solidFill>
                  <a:srgbClr val="FFFF00"/>
                </a:solidFill>
              </a:rPr>
              <a:t>42 eines aber ist Not. Maria aber hat das gute Teil erwählt; das soll nicht von ihr genommen werden</a:t>
            </a:r>
            <a:r>
              <a:rPr lang="de-DE" sz="2400" dirty="0"/>
              <a:t>!“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41F9E0-C725-4781-B4D3-BA9DFDA46F13}" type="slidenum"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DFE6D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100" b="0" i="0" u="none" strike="noStrike" kern="1200" cap="none" spc="0" normalizeH="0" baseline="0" noProof="0">
              <a:ln>
                <a:noFill/>
              </a:ln>
              <a:solidFill>
                <a:srgbClr val="DFE6D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7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5861" y="274638"/>
            <a:ext cx="10789920" cy="536395"/>
          </a:xfrm>
        </p:spPr>
        <p:txBody>
          <a:bodyPr>
            <a:noAutofit/>
          </a:bodyPr>
          <a:lstStyle/>
          <a:p>
            <a:pPr algn="ctr"/>
            <a:r>
              <a:rPr lang="de-DE" sz="2400" dirty="0" err="1">
                <a:solidFill>
                  <a:srgbClr val="FFFF00"/>
                </a:solidFill>
              </a:rPr>
              <a:t>Joh</a:t>
            </a:r>
            <a:r>
              <a:rPr lang="de-DE" sz="2400" dirty="0">
                <a:solidFill>
                  <a:srgbClr val="FFFF00"/>
                </a:solidFill>
              </a:rPr>
              <a:t> 1,18 Im Schoß des Vaters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91545" y="6453337"/>
            <a:ext cx="8208911" cy="22419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all" spc="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93614" y="908019"/>
            <a:ext cx="11083485" cy="54013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dirty="0">
                <a:solidFill>
                  <a:srgbClr val="FFFF00"/>
                </a:solidFill>
              </a:rPr>
              <a:t>Die wahren Verwandten Jesu</a:t>
            </a:r>
          </a:p>
          <a:p>
            <a:pPr marL="0" indent="0" algn="just">
              <a:buNone/>
            </a:pPr>
            <a:r>
              <a:rPr lang="de-DE" sz="2400" dirty="0">
                <a:solidFill>
                  <a:srgbClr val="FFFF00"/>
                </a:solidFill>
              </a:rPr>
              <a:t>Markus 3,31-35</a:t>
            </a:r>
          </a:p>
          <a:p>
            <a:pPr marL="0" indent="0" algn="just">
              <a:buNone/>
            </a:pPr>
            <a:r>
              <a:rPr lang="de-DE" sz="2400" dirty="0"/>
              <a:t>„Da kamen seine Brüder und seine Mutter; sie blieben aber draußen, schickten zu ihm und ließen ihn rufen. 32 Und die Volksmenge </a:t>
            </a:r>
            <a:r>
              <a:rPr lang="de-DE" sz="2400" dirty="0">
                <a:solidFill>
                  <a:srgbClr val="FFFF00"/>
                </a:solidFill>
              </a:rPr>
              <a:t>saß um ihn her. </a:t>
            </a:r>
            <a:r>
              <a:rPr lang="de-DE" sz="2400" dirty="0"/>
              <a:t>Sie sprachen aber zu ihm: Siehe, deine Mutter und deine Brüder sind draußen und suchen dich! 33 Und er antwortete ihnen und sprach: Wer ist meine Mutter oder wer sind meine Brüder? 34 Und indem er </a:t>
            </a:r>
            <a:r>
              <a:rPr lang="de-DE" sz="2400" dirty="0">
                <a:solidFill>
                  <a:srgbClr val="FFFF00"/>
                </a:solidFill>
              </a:rPr>
              <a:t>ringsumher die ansah, die um ihn saßen</a:t>
            </a:r>
            <a:r>
              <a:rPr lang="de-DE" sz="2400" dirty="0"/>
              <a:t>, sprach er: Siehe da, meine Mutter und meine Brüder! 35 </a:t>
            </a:r>
            <a:r>
              <a:rPr lang="de-DE" sz="2400" dirty="0">
                <a:solidFill>
                  <a:srgbClr val="FFFF00"/>
                </a:solidFill>
              </a:rPr>
              <a:t>Denn wer den Willen Gottes tut, der ist mein Bruder und meine Schwester und Mutter.</a:t>
            </a:r>
            <a:r>
              <a:rPr lang="de-DE" sz="2400" dirty="0"/>
              <a:t>“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41F9E0-C725-4781-B4D3-BA9DFDA46F13}" type="slidenum"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DFE6D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100" b="0" i="0" u="none" strike="noStrike" kern="1200" cap="none" spc="0" normalizeH="0" baseline="0" noProof="0">
              <a:ln>
                <a:noFill/>
              </a:ln>
              <a:solidFill>
                <a:srgbClr val="DFE6D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2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Joh 1,18 Im Schoß des Vaters</vt:lpstr>
      <vt:lpstr>Joh 1,18 Im Schoß des Vaters</vt:lpstr>
      <vt:lpstr>Joh 1,18 Im Schoß des Vaters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 1,18 Im Schoß des Vaters</dc:title>
  <dc:creator>Johann Tutsch</dc:creator>
  <cp:lastModifiedBy>Benjamin Stehle</cp:lastModifiedBy>
  <cp:revision>2</cp:revision>
  <dcterms:created xsi:type="dcterms:W3CDTF">2019-05-11T14:05:06Z</dcterms:created>
  <dcterms:modified xsi:type="dcterms:W3CDTF">2019-05-13T12:45:32Z</dcterms:modified>
</cp:coreProperties>
</file>