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70" r:id="rId5"/>
    <p:sldId id="259" r:id="rId6"/>
    <p:sldId id="271" r:id="rId7"/>
    <p:sldId id="266" r:id="rId8"/>
    <p:sldId id="267" r:id="rId9"/>
    <p:sldId id="260" r:id="rId10"/>
    <p:sldId id="262" r:id="rId11"/>
    <p:sldId id="269" r:id="rId12"/>
    <p:sldId id="272" r:id="rId13"/>
    <p:sldId id="273"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C63"/>
    <a:srgbClr val="247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58" autoAdjust="0"/>
    <p:restoredTop sz="94660"/>
  </p:normalViewPr>
  <p:slideViewPr>
    <p:cSldViewPr snapToGrid="0">
      <p:cViewPr varScale="1">
        <p:scale>
          <a:sx n="53" d="100"/>
          <a:sy n="53" d="100"/>
        </p:scale>
        <p:origin x="84" y="13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061AD2F-FC55-4360-95D8-3936F96A2B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26"/>
          <a:stretch/>
        </p:blipFill>
        <p:spPr>
          <a:xfrm>
            <a:off x="0" y="0"/>
            <a:ext cx="12192000" cy="6858000"/>
          </a:xfrm>
          <a:prstGeom prst="rect">
            <a:avLst/>
          </a:prstGeom>
        </p:spPr>
      </p:pic>
      <p:pic>
        <p:nvPicPr>
          <p:cNvPr id="9" name="Grafik 8">
            <a:extLst>
              <a:ext uri="{FF2B5EF4-FFF2-40B4-BE49-F238E27FC236}">
                <a16:creationId xmlns:a16="http://schemas.microsoft.com/office/drawing/2014/main" id="{29D8F968-C5E6-4823-8104-9F43806228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647" b="7647"/>
          <a:stretch/>
        </p:blipFill>
        <p:spPr>
          <a:xfrm>
            <a:off x="0" y="0"/>
            <a:ext cx="12192000" cy="6858000"/>
          </a:xfrm>
          <a:prstGeom prst="rect">
            <a:avLst/>
          </a:prstGeom>
        </p:spPr>
      </p:pic>
      <p:sp>
        <p:nvSpPr>
          <p:cNvPr id="2" name="Titel 1"/>
          <p:cNvSpPr>
            <a:spLocks noGrp="1"/>
          </p:cNvSpPr>
          <p:nvPr>
            <p:ph type="ctrTitle"/>
          </p:nvPr>
        </p:nvSpPr>
        <p:spPr>
          <a:xfrm>
            <a:off x="1524000" y="1122363"/>
            <a:ext cx="9144000" cy="2387600"/>
          </a:xfrm>
        </p:spPr>
        <p:txBody>
          <a:bodyPr anchor="b"/>
          <a:lstStyle>
            <a:lvl1pPr algn="l">
              <a:defRPr sz="6000">
                <a:solidFill>
                  <a:schemeClr val="bg1"/>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36C2452-B180-4BAC-B9EA-2DAB11A51F13}" type="datetimeFigureOut">
              <a:rPr lang="de-DE" smtClean="0"/>
              <a:t>06.09.2019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368037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6C2452-B180-4BAC-B9EA-2DAB11A51F13}" type="datetimeFigureOut">
              <a:rPr lang="de-DE" smtClean="0"/>
              <a:t>06.09.2019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51225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6C2452-B180-4BAC-B9EA-2DAB11A51F13}" type="datetimeFigureOut">
              <a:rPr lang="de-DE" smtClean="0"/>
              <a:t>06.09.2019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68837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F8D6FC9-7ECD-445F-B076-D5BA084B082F}"/>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91000"/>
                    </a14:imgEffect>
                  </a14:imgLayer>
                </a14:imgProps>
              </a:ext>
              <a:ext uri="{28A0092B-C50C-407E-A947-70E740481C1C}">
                <a14:useLocalDpi xmlns:a14="http://schemas.microsoft.com/office/drawing/2010/main" val="0"/>
              </a:ext>
            </a:extLst>
          </a:blip>
          <a:srcRect l="3393" t="27065" r="42453" b="27065"/>
          <a:stretch/>
        </p:blipFill>
        <p:spPr>
          <a:xfrm>
            <a:off x="0" y="0"/>
            <a:ext cx="12192000" cy="6858000"/>
          </a:xfrm>
          <a:prstGeom prst="rect">
            <a:avLst/>
          </a:prstGeom>
        </p:spPr>
      </p:pic>
      <p:sp>
        <p:nvSpPr>
          <p:cNvPr id="4" name="Datumsplatzhalter 3"/>
          <p:cNvSpPr>
            <a:spLocks noGrp="1"/>
          </p:cNvSpPr>
          <p:nvPr>
            <p:ph type="dt" sz="half" idx="10"/>
          </p:nvPr>
        </p:nvSpPr>
        <p:spPr/>
        <p:txBody>
          <a:bodyPr/>
          <a:lstStyle/>
          <a:p>
            <a:fld id="{836C2452-B180-4BAC-B9EA-2DAB11A51F13}" type="datetimeFigureOut">
              <a:rPr lang="de-DE" smtClean="0"/>
              <a:t>06.09.2019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7B427E-9255-41FA-B592-7BCCE2BB2A49}" type="slidenum">
              <a:rPr lang="de-DE" smtClean="0"/>
              <a:t>‹Nr.›</a:t>
            </a:fld>
            <a:endParaRPr lang="de-DE"/>
          </a:p>
        </p:txBody>
      </p:sp>
      <p:sp>
        <p:nvSpPr>
          <p:cNvPr id="10" name="Rechteck 9">
            <a:extLst>
              <a:ext uri="{FF2B5EF4-FFF2-40B4-BE49-F238E27FC236}">
                <a16:creationId xmlns:a16="http://schemas.microsoft.com/office/drawing/2014/main" id="{AF5156B9-A90D-42BC-A51F-A6E2A34F3950}"/>
              </a:ext>
            </a:extLst>
          </p:cNvPr>
          <p:cNvSpPr/>
          <p:nvPr userDrawn="1"/>
        </p:nvSpPr>
        <p:spPr>
          <a:xfrm>
            <a:off x="0" y="0"/>
            <a:ext cx="12192000" cy="6858000"/>
          </a:xfrm>
          <a:prstGeom prst="rect">
            <a:avLst/>
          </a:prstGeom>
          <a:solidFill>
            <a:schemeClr val="tx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838200" y="365125"/>
            <a:ext cx="10515600" cy="1325563"/>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Inhaltsplatzhalter 2"/>
          <p:cNvSpPr>
            <a:spLocks noGrp="1"/>
          </p:cNvSpPr>
          <p:nvPr>
            <p:ph idx="1"/>
          </p:nvPr>
        </p:nvSpPr>
        <p:spPr>
          <a:xfrm>
            <a:off x="838200" y="1608058"/>
            <a:ext cx="10515600" cy="4786472"/>
          </a:xfrm>
        </p:spPr>
        <p:txBody>
          <a:bodyPr>
            <a:normAutofit/>
          </a:bodyPr>
          <a:lstStyle>
            <a:lvl1pPr marL="0" indent="0">
              <a:lnSpc>
                <a:spcPct val="100000"/>
              </a:lnSpc>
              <a:buNone/>
              <a:defRPr sz="2800">
                <a:solidFill>
                  <a:schemeClr val="bg1"/>
                </a:solidFill>
                <a:effectLst/>
                <a:latin typeface="Arial" panose="020B0604020202020204" pitchFamily="34" charset="0"/>
                <a:cs typeface="Arial" panose="020B0604020202020204" pitchFamily="34" charset="0"/>
              </a:defRPr>
            </a:lvl1pPr>
            <a:lvl2pPr indent="-360000">
              <a:lnSpc>
                <a:spcPct val="100000"/>
              </a:lnSpc>
              <a:defRPr sz="2400">
                <a:solidFill>
                  <a:schemeClr val="bg1"/>
                </a:solidFill>
                <a:effectLst/>
                <a:latin typeface="Arial" panose="020B0604020202020204" pitchFamily="34" charset="0"/>
                <a:cs typeface="Arial" panose="020B0604020202020204" pitchFamily="34" charset="0"/>
              </a:defRPr>
            </a:lvl2pPr>
            <a:lvl3pPr indent="-360000">
              <a:lnSpc>
                <a:spcPct val="100000"/>
              </a:lnSpc>
              <a:defRPr sz="2000">
                <a:solidFill>
                  <a:schemeClr val="bg1"/>
                </a:solidFill>
                <a:effectLst/>
                <a:latin typeface="Arial" panose="020B0604020202020204" pitchFamily="34" charset="0"/>
                <a:cs typeface="Arial" panose="020B0604020202020204" pitchFamily="34" charset="0"/>
              </a:defRPr>
            </a:lvl3pPr>
            <a:lvl4pPr indent="-360000">
              <a:lnSpc>
                <a:spcPct val="100000"/>
              </a:lnSpc>
              <a:defRPr sz="1800">
                <a:solidFill>
                  <a:schemeClr val="bg1"/>
                </a:solidFill>
                <a:effectLst/>
                <a:latin typeface="Arial" panose="020B0604020202020204" pitchFamily="34" charset="0"/>
                <a:cs typeface="Arial" panose="020B0604020202020204" pitchFamily="34" charset="0"/>
              </a:defRPr>
            </a:lvl4pPr>
            <a:lvl5pPr indent="-360000">
              <a:lnSpc>
                <a:spcPct val="100000"/>
              </a:lnSpc>
              <a:defRPr sz="1800">
                <a:solidFill>
                  <a:schemeClr val="bg1"/>
                </a:solidFill>
                <a:effectLst/>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09367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836C2452-B180-4BAC-B9EA-2DAB11A51F13}" type="datetimeFigureOut">
              <a:rPr lang="de-DE" smtClean="0"/>
              <a:t>06.09.2019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14584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36C2452-B180-4BAC-B9EA-2DAB11A51F13}" type="datetimeFigureOut">
              <a:rPr lang="de-DE" smtClean="0"/>
              <a:t>06.09.2019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379407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36C2452-B180-4BAC-B9EA-2DAB11A51F13}" type="datetimeFigureOut">
              <a:rPr lang="de-DE" smtClean="0"/>
              <a:t>06.09.2019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125591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36C2452-B180-4BAC-B9EA-2DAB11A51F13}" type="datetimeFigureOut">
              <a:rPr lang="de-DE" smtClean="0"/>
              <a:t>06.09.2019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202362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36C2452-B180-4BAC-B9EA-2DAB11A51F13}" type="datetimeFigureOut">
              <a:rPr lang="de-DE" smtClean="0"/>
              <a:t>06.09.2019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167204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36C2452-B180-4BAC-B9EA-2DAB11A51F13}" type="datetimeFigureOut">
              <a:rPr lang="de-DE" smtClean="0"/>
              <a:t>06.09.2019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407824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36C2452-B180-4BAC-B9EA-2DAB11A51F13}" type="datetimeFigureOut">
              <a:rPr lang="de-DE" smtClean="0"/>
              <a:t>06.09.2019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97B427E-9255-41FA-B592-7BCCE2BB2A49}" type="slidenum">
              <a:rPr lang="de-DE" smtClean="0"/>
              <a:t>‹Nr.›</a:t>
            </a:fld>
            <a:endParaRPr lang="de-DE"/>
          </a:p>
        </p:txBody>
      </p:sp>
    </p:spTree>
    <p:extLst>
      <p:ext uri="{BB962C8B-B14F-4D97-AF65-F5344CB8AC3E}">
        <p14:creationId xmlns:p14="http://schemas.microsoft.com/office/powerpoint/2010/main" val="950130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C2452-B180-4BAC-B9EA-2DAB11A51F13}" type="datetimeFigureOut">
              <a:rPr lang="de-DE" smtClean="0"/>
              <a:t>06.09.2019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B427E-9255-41FA-B592-7BCCE2BB2A49}" type="slidenum">
              <a:rPr lang="de-DE" smtClean="0"/>
              <a:t>‹Nr.›</a:t>
            </a:fld>
            <a:endParaRPr lang="de-DE"/>
          </a:p>
        </p:txBody>
      </p:sp>
    </p:spTree>
    <p:extLst>
      <p:ext uri="{BB962C8B-B14F-4D97-AF65-F5344CB8AC3E}">
        <p14:creationId xmlns:p14="http://schemas.microsoft.com/office/powerpoint/2010/main" val="891196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EF8BCEA-A9B3-4835-8314-3E1696031D52}"/>
              </a:ext>
            </a:extLst>
          </p:cNvPr>
          <p:cNvSpPr txBox="1">
            <a:spLocks/>
          </p:cNvSpPr>
          <p:nvPr/>
        </p:nvSpPr>
        <p:spPr>
          <a:xfrm>
            <a:off x="133477" y="1987083"/>
            <a:ext cx="7288253" cy="15888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l"/>
            <a:r>
              <a:rPr lang="de-DE" sz="7200" dirty="0" err="1" smtClean="0">
                <a:latin typeface="Arial" panose="020B0604020202020204" pitchFamily="34" charset="0"/>
                <a:cs typeface="Arial" panose="020B0604020202020204" pitchFamily="34" charset="0"/>
              </a:rPr>
              <a:t>Messiaswunder</a:t>
            </a:r>
            <a:endParaRPr lang="de-DE"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0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t>
            </a:r>
            <a:r>
              <a:rPr lang="de-DE" dirty="0" err="1" smtClean="0"/>
              <a:t>Joh</a:t>
            </a:r>
            <a:r>
              <a:rPr lang="de-DE" dirty="0" smtClean="0"/>
              <a:t> 11, 1-7</a:t>
            </a:r>
            <a:r>
              <a:rPr lang="de-DE" dirty="0" smtClean="0"/>
              <a:t>	</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„Es </a:t>
            </a:r>
            <a:r>
              <a:rPr lang="de-DE" dirty="0"/>
              <a:t>war aber einer krank, Lazarus, von </a:t>
            </a:r>
            <a:r>
              <a:rPr lang="de-DE" dirty="0" err="1"/>
              <a:t>Betanien</a:t>
            </a:r>
            <a:r>
              <a:rPr lang="de-DE" dirty="0"/>
              <a:t>, aus dem Dorf der Maria und ihrer Schwester </a:t>
            </a:r>
            <a:r>
              <a:rPr lang="de-DE" dirty="0" smtClean="0"/>
              <a:t>Marta. </a:t>
            </a:r>
            <a:r>
              <a:rPr lang="de-DE" dirty="0"/>
              <a:t>M</a:t>
            </a:r>
            <a:r>
              <a:rPr lang="de-DE" dirty="0" smtClean="0"/>
              <a:t>aria </a:t>
            </a:r>
            <a:r>
              <a:rPr lang="de-DE" dirty="0"/>
              <a:t>aber war es, die den Herrn mit Salböl salbte und seine Füße mit ihren Haaren abtrocknete; deren Bruder Lazarus war krank. </a:t>
            </a:r>
          </a:p>
          <a:p>
            <a:r>
              <a:rPr lang="de-DE" dirty="0" smtClean="0"/>
              <a:t>Da </a:t>
            </a:r>
            <a:r>
              <a:rPr lang="de-DE" dirty="0"/>
              <a:t>sandten die Schwestern zu ihm und ließen ihm sagen: Herr, siehe, der, den du lieb hast, ist krank! </a:t>
            </a:r>
            <a:r>
              <a:rPr lang="de-DE" dirty="0"/>
              <a:t> </a:t>
            </a:r>
            <a:r>
              <a:rPr lang="de-DE" dirty="0" smtClean="0"/>
              <a:t>Als </a:t>
            </a:r>
            <a:r>
              <a:rPr lang="de-DE" dirty="0"/>
              <a:t>aber Jesus es hörte, sprach er: Diese Krankheit ist nicht zum Tode, sondern um der Herrlichkeit Gottes willen, damit der Sohn Gottes durch sie verherrlicht werde. </a:t>
            </a:r>
            <a:r>
              <a:rPr lang="de-DE" dirty="0" smtClean="0"/>
              <a:t>Jesus </a:t>
            </a:r>
            <a:r>
              <a:rPr lang="de-DE" dirty="0"/>
              <a:t>aber liebte die Marta und ihre Schwester und den Lazarus. </a:t>
            </a:r>
            <a:endParaRPr lang="de-DE" dirty="0" smtClean="0"/>
          </a:p>
          <a:p>
            <a:r>
              <a:rPr lang="de-DE" dirty="0" smtClean="0"/>
              <a:t>Als </a:t>
            </a:r>
            <a:r>
              <a:rPr lang="de-DE" dirty="0"/>
              <a:t>er nun hörte, dass er krank sei, blieb er noch zwei Tage an dem Ort, wo er war. </a:t>
            </a:r>
            <a:r>
              <a:rPr lang="de-DE" dirty="0" smtClean="0"/>
              <a:t>Danach </a:t>
            </a:r>
            <a:r>
              <a:rPr lang="de-DE" dirty="0"/>
              <a:t>erst spricht er zu den Jüngern: Lasst uns wieder nach Judäa gehen</a:t>
            </a:r>
            <a:r>
              <a:rPr lang="de-DE" dirty="0" smtClean="0"/>
              <a:t>.“</a:t>
            </a:r>
            <a:endParaRPr lang="de-DE" dirty="0"/>
          </a:p>
          <a:p>
            <a:endParaRPr lang="de-DE" dirty="0"/>
          </a:p>
        </p:txBody>
      </p:sp>
    </p:spTree>
    <p:extLst>
      <p:ext uri="{BB962C8B-B14F-4D97-AF65-F5344CB8AC3E}">
        <p14:creationId xmlns:p14="http://schemas.microsoft.com/office/powerpoint/2010/main" val="57365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Tod </a:t>
            </a:r>
            <a:r>
              <a:rPr lang="de-DE" dirty="0"/>
              <a:t>= </a:t>
            </a:r>
            <a:r>
              <a:rPr lang="de-DE" dirty="0" err="1" smtClean="0"/>
              <a:t>No</a:t>
            </a:r>
            <a:r>
              <a:rPr lang="de-DE" dirty="0" smtClean="0"/>
              <a:t> Problem	</a:t>
            </a:r>
            <a:r>
              <a:rPr lang="de-DE" dirty="0"/>
              <a:t>	</a:t>
            </a:r>
          </a:p>
        </p:txBody>
      </p:sp>
      <p:sp>
        <p:nvSpPr>
          <p:cNvPr id="3" name="Inhaltsplatzhalter 2"/>
          <p:cNvSpPr>
            <a:spLocks noGrp="1"/>
          </p:cNvSpPr>
          <p:nvPr>
            <p:ph idx="1"/>
          </p:nvPr>
        </p:nvSpPr>
        <p:spPr/>
        <p:txBody>
          <a:bodyPr>
            <a:normAutofit/>
          </a:bodyPr>
          <a:lstStyle/>
          <a:p>
            <a:pPr marL="457200" indent="-457200">
              <a:buFontTx/>
              <a:buChar char="-"/>
            </a:pPr>
            <a:r>
              <a:rPr lang="de-DE" dirty="0" smtClean="0"/>
              <a:t>Jesus kommt und alle Trauern um Lazarus</a:t>
            </a:r>
          </a:p>
          <a:p>
            <a:pPr marL="457200" indent="-457200">
              <a:buFontTx/>
              <a:buChar char="-"/>
            </a:pPr>
            <a:r>
              <a:rPr lang="de-DE" dirty="0" smtClean="0"/>
              <a:t>Erst Begegnung mit Martha, dann mit Maria</a:t>
            </a:r>
          </a:p>
          <a:p>
            <a:pPr marL="457200" indent="-457200">
              <a:buFontTx/>
              <a:buChar char="-"/>
            </a:pPr>
            <a:r>
              <a:rPr lang="de-DE" dirty="0" smtClean="0"/>
              <a:t>Sie gehen zum Grab</a:t>
            </a:r>
          </a:p>
          <a:p>
            <a:pPr marL="457200" indent="-457200">
              <a:buFontTx/>
              <a:buChar char="-"/>
            </a:pPr>
            <a:r>
              <a:rPr lang="de-DE" dirty="0" smtClean="0"/>
              <a:t>Vers 39: „Jesus </a:t>
            </a:r>
            <a:r>
              <a:rPr lang="de-DE" dirty="0"/>
              <a:t>spricht: Nehmt den Stein weg! Die Schwester des Verstorbenen, Marta, spricht zu ihm: Herr, er riecht schon, denn er ist vier Tage </a:t>
            </a:r>
            <a:r>
              <a:rPr lang="de-DE" dirty="0" smtClean="0"/>
              <a:t>hier.“</a:t>
            </a:r>
          </a:p>
          <a:p>
            <a:endParaRPr lang="de-DE" dirty="0" smtClean="0"/>
          </a:p>
          <a:p>
            <a:pPr marL="457200" indent="-457200">
              <a:buFontTx/>
              <a:buChar char="-"/>
            </a:pPr>
            <a:endParaRPr lang="de-DE" dirty="0" smtClean="0"/>
          </a:p>
          <a:p>
            <a:pPr marL="457200" indent="-457200">
              <a:buFontTx/>
              <a:buChar char="-"/>
            </a:pPr>
            <a:endParaRPr lang="de-DE" dirty="0"/>
          </a:p>
        </p:txBody>
      </p:sp>
    </p:spTree>
    <p:extLst>
      <p:ext uri="{BB962C8B-B14F-4D97-AF65-F5344CB8AC3E}">
        <p14:creationId xmlns:p14="http://schemas.microsoft.com/office/powerpoint/2010/main" val="769536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Tod </a:t>
            </a:r>
            <a:r>
              <a:rPr lang="de-DE" dirty="0"/>
              <a:t>= </a:t>
            </a:r>
            <a:r>
              <a:rPr lang="de-DE" dirty="0" err="1" smtClean="0"/>
              <a:t>No</a:t>
            </a:r>
            <a:r>
              <a:rPr lang="de-DE" dirty="0" smtClean="0"/>
              <a:t> Problem	</a:t>
            </a:r>
            <a:r>
              <a:rPr lang="de-DE" dirty="0"/>
              <a:t>	</a:t>
            </a:r>
          </a:p>
        </p:txBody>
      </p:sp>
      <p:sp>
        <p:nvSpPr>
          <p:cNvPr id="3" name="Inhaltsplatzhalter 2"/>
          <p:cNvSpPr>
            <a:spLocks noGrp="1"/>
          </p:cNvSpPr>
          <p:nvPr>
            <p:ph idx="1"/>
          </p:nvPr>
        </p:nvSpPr>
        <p:spPr/>
        <p:txBody>
          <a:bodyPr>
            <a:normAutofit/>
          </a:bodyPr>
          <a:lstStyle/>
          <a:p>
            <a:pPr marL="457200" indent="-457200">
              <a:buFontTx/>
              <a:buChar char="-"/>
            </a:pPr>
            <a:r>
              <a:rPr lang="de-DE" dirty="0" smtClean="0"/>
              <a:t>Vers 42: „Ich </a:t>
            </a:r>
            <a:r>
              <a:rPr lang="de-DE" dirty="0"/>
              <a:t>aber wusste, dass du mich allezeit erhörst; doch um der Volksmenge willen, die umhersteht, habe ich es gesagt, damit sie glauben, dass du mich gesandt </a:t>
            </a:r>
            <a:r>
              <a:rPr lang="de-DE" dirty="0" smtClean="0"/>
              <a:t>hast“</a:t>
            </a:r>
          </a:p>
          <a:p>
            <a:pPr marL="457200" indent="-457200">
              <a:buFontTx/>
              <a:buChar char="-"/>
            </a:pPr>
            <a:r>
              <a:rPr lang="de-DE" dirty="0" smtClean="0"/>
              <a:t>Lazarus wird von Jesus gerufen. Lazarus kommt heraus</a:t>
            </a:r>
          </a:p>
          <a:p>
            <a:pPr marL="457200" indent="-457200">
              <a:buFontTx/>
              <a:buChar char="-"/>
            </a:pPr>
            <a:r>
              <a:rPr lang="de-DE" dirty="0" smtClean="0"/>
              <a:t>Die Juden beschließen Jesus und auch Lazarus (</a:t>
            </a:r>
            <a:r>
              <a:rPr lang="de-DE" dirty="0" err="1" smtClean="0"/>
              <a:t>Joh</a:t>
            </a:r>
            <a:r>
              <a:rPr lang="de-DE" dirty="0" smtClean="0"/>
              <a:t> 12,9-11) zu töten</a:t>
            </a:r>
          </a:p>
          <a:p>
            <a:endParaRPr lang="de-DE" dirty="0" smtClean="0"/>
          </a:p>
          <a:p>
            <a:pPr marL="457200" indent="-457200">
              <a:buFontTx/>
              <a:buChar char="-"/>
            </a:pPr>
            <a:endParaRPr lang="de-DE" dirty="0" smtClean="0"/>
          </a:p>
          <a:p>
            <a:pPr marL="457200" indent="-457200">
              <a:buFontTx/>
              <a:buChar char="-"/>
            </a:pPr>
            <a:endParaRPr lang="de-DE" dirty="0"/>
          </a:p>
        </p:txBody>
      </p:sp>
    </p:spTree>
    <p:extLst>
      <p:ext uri="{BB962C8B-B14F-4D97-AF65-F5344CB8AC3E}">
        <p14:creationId xmlns:p14="http://schemas.microsoft.com/office/powerpoint/2010/main" val="1164823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Joh</a:t>
            </a:r>
            <a:r>
              <a:rPr lang="de-DE" dirty="0" smtClean="0"/>
              <a:t> 14, 10-14	</a:t>
            </a:r>
            <a:endParaRPr lang="de-DE" dirty="0"/>
          </a:p>
        </p:txBody>
      </p:sp>
      <p:sp>
        <p:nvSpPr>
          <p:cNvPr id="3" name="Inhaltsplatzhalter 2"/>
          <p:cNvSpPr>
            <a:spLocks noGrp="1"/>
          </p:cNvSpPr>
          <p:nvPr>
            <p:ph idx="1"/>
          </p:nvPr>
        </p:nvSpPr>
        <p:spPr/>
        <p:txBody>
          <a:bodyPr>
            <a:normAutofit lnSpcReduction="10000"/>
          </a:bodyPr>
          <a:lstStyle/>
          <a:p>
            <a:r>
              <a:rPr lang="de-DE" dirty="0" smtClean="0"/>
              <a:t>„Glaubst </a:t>
            </a:r>
            <a:r>
              <a:rPr lang="de-DE" dirty="0"/>
              <a:t>du nicht, dass ich in dem Vater bin und der Vater in mir ist? Die Worte, die ich zu euch rede, rede ich nicht von mir selbst; der Vater aber, der in mir bleibt, tut seine Werke. </a:t>
            </a:r>
            <a:r>
              <a:rPr lang="de-DE" dirty="0" smtClean="0"/>
              <a:t>Glaubt </a:t>
            </a:r>
            <a:r>
              <a:rPr lang="de-DE" dirty="0"/>
              <a:t>mir, dass ich in dem Vater bin und der Vater in mir ist; wenn aber nicht, so glaubt um der Werke selbst willen! </a:t>
            </a:r>
          </a:p>
          <a:p>
            <a:r>
              <a:rPr lang="de-DE" dirty="0" smtClean="0"/>
              <a:t>Wahrlich</a:t>
            </a:r>
            <a:r>
              <a:rPr lang="de-DE" dirty="0"/>
              <a:t>, wahrlich, ich sage euch: Wer an mich glaubt, der wird auch die Werke tun, die ich tue, und wird größere als diese tun, weil ich zum Vater gehe. </a:t>
            </a:r>
            <a:r>
              <a:rPr lang="de-DE" dirty="0" smtClean="0"/>
              <a:t>Und </a:t>
            </a:r>
            <a:r>
              <a:rPr lang="de-DE" dirty="0"/>
              <a:t>was ihr bitten werdet in meinem Namen, das werde ich tun, damit der Vater verherrlicht werde im Sohn. </a:t>
            </a:r>
            <a:r>
              <a:rPr lang="de-DE" dirty="0" smtClean="0"/>
              <a:t>Wenn </a:t>
            </a:r>
            <a:r>
              <a:rPr lang="de-DE" dirty="0"/>
              <a:t>ihr mich</a:t>
            </a:r>
            <a:r>
              <a:rPr lang="de-DE" i="1" dirty="0"/>
              <a:t>4</a:t>
            </a:r>
            <a:r>
              <a:rPr lang="de-DE" dirty="0"/>
              <a:t> etwas bitten werdet in meinem Namen, so werde ich es tun</a:t>
            </a:r>
            <a:r>
              <a:rPr lang="de-DE" dirty="0" smtClean="0"/>
              <a:t>.“</a:t>
            </a:r>
            <a:endParaRPr lang="de-DE" dirty="0"/>
          </a:p>
          <a:p>
            <a:endParaRPr lang="de-DE" dirty="0"/>
          </a:p>
        </p:txBody>
      </p:sp>
    </p:spTree>
    <p:extLst>
      <p:ext uri="{BB962C8B-B14F-4D97-AF65-F5344CB8AC3E}">
        <p14:creationId xmlns:p14="http://schemas.microsoft.com/office/powerpoint/2010/main" val="60581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 Prüfungsstufen	</a:t>
            </a:r>
            <a:endParaRPr lang="de-DE" dirty="0"/>
          </a:p>
        </p:txBody>
      </p:sp>
      <p:sp>
        <p:nvSpPr>
          <p:cNvPr id="3" name="Inhaltsplatzhalter 2"/>
          <p:cNvSpPr>
            <a:spLocks noGrp="1"/>
          </p:cNvSpPr>
          <p:nvPr>
            <p:ph idx="1"/>
          </p:nvPr>
        </p:nvSpPr>
        <p:spPr/>
        <p:txBody>
          <a:bodyPr>
            <a:normAutofit/>
          </a:bodyPr>
          <a:lstStyle/>
          <a:p>
            <a:pPr marL="457200" indent="-457200">
              <a:buFontTx/>
              <a:buChar char="-"/>
            </a:pPr>
            <a:r>
              <a:rPr lang="de-DE" dirty="0" smtClean="0"/>
              <a:t>Beobachtung durch die geistlichen Führer</a:t>
            </a:r>
          </a:p>
          <a:p>
            <a:pPr marL="457200" indent="-457200">
              <a:buFontTx/>
              <a:buChar char="-"/>
            </a:pPr>
            <a:r>
              <a:rPr lang="de-DE" dirty="0" smtClean="0"/>
              <a:t>Fragen, Kommentare der geistlichen Führer</a:t>
            </a:r>
            <a:endParaRPr lang="de-DE" dirty="0"/>
          </a:p>
        </p:txBody>
      </p:sp>
    </p:spTree>
    <p:extLst>
      <p:ext uri="{BB962C8B-B14F-4D97-AF65-F5344CB8AC3E}">
        <p14:creationId xmlns:p14="http://schemas.microsoft.com/office/powerpoint/2010/main" val="5627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Lukas 5, 12-16	</a:t>
            </a:r>
            <a:endParaRPr lang="de-DE" dirty="0"/>
          </a:p>
        </p:txBody>
      </p:sp>
      <p:sp>
        <p:nvSpPr>
          <p:cNvPr id="5" name="Inhaltsplatzhalter 2">
            <a:extLst>
              <a:ext uri="{FF2B5EF4-FFF2-40B4-BE49-F238E27FC236}">
                <a16:creationId xmlns:a16="http://schemas.microsoft.com/office/drawing/2014/main" id="{1F670E10-B282-4FFC-8738-0757D35AF70F}"/>
              </a:ext>
            </a:extLst>
          </p:cNvPr>
          <p:cNvSpPr>
            <a:spLocks noGrp="1"/>
          </p:cNvSpPr>
          <p:nvPr>
            <p:ph idx="1"/>
          </p:nvPr>
        </p:nvSpPr>
        <p:spPr>
          <a:xfrm>
            <a:off x="838200" y="1446740"/>
            <a:ext cx="10515600" cy="4606588"/>
          </a:xfrm>
        </p:spPr>
        <p:txBody>
          <a:bodyPr>
            <a:normAutofit fontScale="92500"/>
          </a:bodyPr>
          <a:lstStyle/>
          <a:p>
            <a:r>
              <a:rPr lang="de-DE" dirty="0"/>
              <a:t>Und es geschah, als er in einer der Städte war, siehe, da war ein Mann voller </a:t>
            </a:r>
            <a:r>
              <a:rPr lang="de-DE" dirty="0" smtClean="0"/>
              <a:t>Aussatz; </a:t>
            </a:r>
            <a:r>
              <a:rPr lang="de-DE" dirty="0"/>
              <a:t>und als er Jesus sah, fiel er auf sein Angesicht und bat ihn und sprach: Herr, wenn du willst, kannst du mich </a:t>
            </a:r>
            <a:r>
              <a:rPr lang="de-DE" dirty="0" smtClean="0"/>
              <a:t>reinigen. Und </a:t>
            </a:r>
            <a:r>
              <a:rPr lang="de-DE" dirty="0"/>
              <a:t>er streckte die Hand aus, rührte ihn an und sprach: Ich will. Sei gereinigt! Und sogleich wich der Aussatz von ihm. </a:t>
            </a:r>
            <a:endParaRPr lang="de-DE" dirty="0" smtClean="0"/>
          </a:p>
          <a:p>
            <a:r>
              <a:rPr lang="de-DE" dirty="0" smtClean="0"/>
              <a:t>Und </a:t>
            </a:r>
            <a:r>
              <a:rPr lang="de-DE" dirty="0"/>
              <a:t>er gebot ihm, es niemand zu sagen: Geh aber hin und zeige dich dem Priester und opfere für deine Reinigung, wie Mose geboten hat, ihnen zum Zeugnis! </a:t>
            </a:r>
            <a:r>
              <a:rPr lang="de-DE" dirty="0" smtClean="0"/>
              <a:t>Aber </a:t>
            </a:r>
            <a:r>
              <a:rPr lang="de-DE" dirty="0"/>
              <a:t>die Rede über ihn verbreitete sich umso mehr; und große Volksmengen versammelten sich, ihn zu hören und von ihren Krankheiten geheilt zu werden. </a:t>
            </a:r>
            <a:r>
              <a:rPr lang="de-DE" dirty="0" smtClean="0"/>
              <a:t>Er </a:t>
            </a:r>
            <a:r>
              <a:rPr lang="de-DE" dirty="0"/>
              <a:t>aber zog sich zurück und war in einsamen Gegenden und betete.</a:t>
            </a:r>
          </a:p>
          <a:p>
            <a:endParaRPr lang="de-DE" dirty="0"/>
          </a:p>
        </p:txBody>
      </p:sp>
    </p:spTree>
    <p:extLst>
      <p:ext uri="{BB962C8B-B14F-4D97-AF65-F5344CB8AC3E}">
        <p14:creationId xmlns:p14="http://schemas.microsoft.com/office/powerpoint/2010/main" val="127084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Lukas 5, 12-16	</a:t>
            </a:r>
            <a:endParaRPr lang="de-DE" dirty="0"/>
          </a:p>
        </p:txBody>
      </p:sp>
      <p:sp>
        <p:nvSpPr>
          <p:cNvPr id="5" name="Inhaltsplatzhalter 2">
            <a:extLst>
              <a:ext uri="{FF2B5EF4-FFF2-40B4-BE49-F238E27FC236}">
                <a16:creationId xmlns:a16="http://schemas.microsoft.com/office/drawing/2014/main" id="{1F670E10-B282-4FFC-8738-0757D35AF70F}"/>
              </a:ext>
            </a:extLst>
          </p:cNvPr>
          <p:cNvSpPr>
            <a:spLocks noGrp="1"/>
          </p:cNvSpPr>
          <p:nvPr>
            <p:ph idx="1"/>
          </p:nvPr>
        </p:nvSpPr>
        <p:spPr>
          <a:xfrm>
            <a:off x="838200" y="1446740"/>
            <a:ext cx="10515600" cy="4880908"/>
          </a:xfrm>
        </p:spPr>
        <p:txBody>
          <a:bodyPr>
            <a:normAutofit fontScale="92500" lnSpcReduction="10000"/>
          </a:bodyPr>
          <a:lstStyle/>
          <a:p>
            <a:r>
              <a:rPr lang="de-DE" dirty="0" smtClean="0"/>
              <a:t>„Und </a:t>
            </a:r>
            <a:r>
              <a:rPr lang="de-DE" dirty="0"/>
              <a:t>es geschah, als er in einer der Städte war, siehe, da war ein Mann voller </a:t>
            </a:r>
            <a:r>
              <a:rPr lang="de-DE" dirty="0" smtClean="0"/>
              <a:t>Aussatz; </a:t>
            </a:r>
            <a:r>
              <a:rPr lang="de-DE" dirty="0"/>
              <a:t>und als er Jesus sah, fiel er auf sein Angesicht und bat ihn und sprach: Herr, wenn du willst, kannst du mich reinigen. </a:t>
            </a:r>
            <a:endParaRPr lang="de-DE" dirty="0" smtClean="0"/>
          </a:p>
          <a:p>
            <a:r>
              <a:rPr lang="de-DE" dirty="0" smtClean="0"/>
              <a:t>Und </a:t>
            </a:r>
            <a:r>
              <a:rPr lang="de-DE" dirty="0"/>
              <a:t>er streckte die Hand aus, rührte ihn an und sprach: Ich will. Sei gereinigt! Und sogleich wich der Aussatz von ihm. </a:t>
            </a:r>
            <a:endParaRPr lang="de-DE" dirty="0" smtClean="0"/>
          </a:p>
          <a:p>
            <a:r>
              <a:rPr lang="de-DE" dirty="0" smtClean="0"/>
              <a:t>Und </a:t>
            </a:r>
            <a:r>
              <a:rPr lang="de-DE" dirty="0"/>
              <a:t>er gebot ihm, es niemand zu sagen: </a:t>
            </a:r>
            <a:r>
              <a:rPr lang="de-DE" b="1" u="sng" dirty="0"/>
              <a:t>Geh aber hin und zeige dich dem Priester und opfere für deine Reinigung, wie Mose geboten hat, ihnen zum Zeugnis!</a:t>
            </a:r>
            <a:r>
              <a:rPr lang="de-DE" dirty="0"/>
              <a:t> </a:t>
            </a:r>
          </a:p>
          <a:p>
            <a:r>
              <a:rPr lang="de-DE" dirty="0" smtClean="0"/>
              <a:t>Aber </a:t>
            </a:r>
            <a:r>
              <a:rPr lang="de-DE" dirty="0"/>
              <a:t>die Rede über ihn verbreitete sich umso mehr; und große Volksmengen versammelten sich, ihn zu hören und von ihren Krankheiten geheilt zu werden. </a:t>
            </a:r>
          </a:p>
          <a:p>
            <a:r>
              <a:rPr lang="de-DE" dirty="0" smtClean="0"/>
              <a:t>Er </a:t>
            </a:r>
            <a:r>
              <a:rPr lang="de-DE" dirty="0"/>
              <a:t>aber zog sich zurück und war in einsamen Gegenden und betete</a:t>
            </a:r>
            <a:r>
              <a:rPr lang="de-DE" dirty="0" smtClean="0"/>
              <a:t>.“</a:t>
            </a:r>
            <a:endParaRPr lang="de-DE" dirty="0"/>
          </a:p>
          <a:p>
            <a:endParaRPr lang="de-DE" dirty="0"/>
          </a:p>
        </p:txBody>
      </p:sp>
    </p:spTree>
    <p:extLst>
      <p:ext uri="{BB962C8B-B14F-4D97-AF65-F5344CB8AC3E}">
        <p14:creationId xmlns:p14="http://schemas.microsoft.com/office/powerpoint/2010/main" val="217742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Lk</a:t>
            </a:r>
            <a:r>
              <a:rPr lang="de-DE" dirty="0" smtClean="0"/>
              <a:t> 5, 17-26</a:t>
            </a:r>
            <a:endParaRPr lang="de-DE" dirty="0"/>
          </a:p>
        </p:txBody>
      </p:sp>
      <p:sp>
        <p:nvSpPr>
          <p:cNvPr id="4" name="Inhaltsplatzhalter 3"/>
          <p:cNvSpPr>
            <a:spLocks noGrp="1"/>
          </p:cNvSpPr>
          <p:nvPr>
            <p:ph idx="1"/>
          </p:nvPr>
        </p:nvSpPr>
        <p:spPr/>
        <p:txBody>
          <a:bodyPr>
            <a:normAutofit fontScale="92500" lnSpcReduction="10000"/>
          </a:bodyPr>
          <a:lstStyle/>
          <a:p>
            <a:r>
              <a:rPr lang="de-DE" dirty="0" smtClean="0"/>
              <a:t>„Und </a:t>
            </a:r>
            <a:r>
              <a:rPr lang="de-DE" dirty="0"/>
              <a:t>es geschah an einem der Tage, dass er lehrte, und es saßen da </a:t>
            </a:r>
            <a:r>
              <a:rPr lang="de-DE" dirty="0" smtClean="0"/>
              <a:t>Pharisäer</a:t>
            </a:r>
            <a:r>
              <a:rPr lang="de-DE" dirty="0"/>
              <a:t> und Gesetzeslehrer, die aus jedem Dorf von Galiläa und Judäa und aus Jerusalem gekommen waren; und des Herrn Kraft war da, damit er heilte. </a:t>
            </a:r>
            <a:r>
              <a:rPr lang="de-DE" dirty="0" smtClean="0"/>
              <a:t>Und </a:t>
            </a:r>
            <a:r>
              <a:rPr lang="de-DE" dirty="0"/>
              <a:t>siehe, Männer bringen auf einem Bett einen Menschen, der gelähmt war; und sie suchten ihn hineinzubringen und vor ihn zu legen. </a:t>
            </a:r>
            <a:r>
              <a:rPr lang="de-DE" dirty="0" smtClean="0"/>
              <a:t>Und </a:t>
            </a:r>
            <a:r>
              <a:rPr lang="de-DE" dirty="0"/>
              <a:t>da sie nicht fanden, auf welchem Weg sie ihn hineinbringen sollten, wegen der Volksmenge, stiegen sie auf das Dach und ließen ihn durch die Ziegel hinab mit dem Bett in die Mitte vor Jesus. </a:t>
            </a:r>
            <a:r>
              <a:rPr lang="de-DE" dirty="0" smtClean="0"/>
              <a:t>Und </a:t>
            </a:r>
            <a:r>
              <a:rPr lang="de-DE" dirty="0"/>
              <a:t>als er ihren Glauben sah, sprach er: Mensch, deine Sünden sind dir vergeben. </a:t>
            </a:r>
            <a:r>
              <a:rPr lang="de-DE" dirty="0" smtClean="0"/>
              <a:t>Und </a:t>
            </a:r>
            <a:r>
              <a:rPr lang="de-DE" dirty="0"/>
              <a:t>die Schriftgelehrten und die Pharisäer fingen an zu überlegen und sagten: Wer ist dieser, der solche Lästerungen redet? Wer kann Sünden vergeben außer Gott allein</a:t>
            </a:r>
            <a:r>
              <a:rPr lang="de-DE" dirty="0" smtClean="0"/>
              <a:t>?“</a:t>
            </a:r>
            <a:endParaRPr lang="de-DE" dirty="0"/>
          </a:p>
          <a:p>
            <a:endParaRPr lang="de-DE" dirty="0"/>
          </a:p>
        </p:txBody>
      </p:sp>
    </p:spTree>
    <p:extLst>
      <p:ext uri="{BB962C8B-B14F-4D97-AF65-F5344CB8AC3E}">
        <p14:creationId xmlns:p14="http://schemas.microsoft.com/office/powerpoint/2010/main" val="27163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Lk</a:t>
            </a:r>
            <a:r>
              <a:rPr lang="de-DE" dirty="0" smtClean="0"/>
              <a:t> 5, 17-26</a:t>
            </a:r>
            <a:endParaRPr lang="de-DE" dirty="0"/>
          </a:p>
        </p:txBody>
      </p:sp>
      <p:sp>
        <p:nvSpPr>
          <p:cNvPr id="4" name="Inhaltsplatzhalter 3"/>
          <p:cNvSpPr>
            <a:spLocks noGrp="1"/>
          </p:cNvSpPr>
          <p:nvPr>
            <p:ph idx="1"/>
          </p:nvPr>
        </p:nvSpPr>
        <p:spPr/>
        <p:txBody>
          <a:bodyPr>
            <a:normAutofit fontScale="92500"/>
          </a:bodyPr>
          <a:lstStyle/>
          <a:p>
            <a:r>
              <a:rPr lang="de-DE" dirty="0" smtClean="0"/>
              <a:t>„Als </a:t>
            </a:r>
            <a:r>
              <a:rPr lang="de-DE" dirty="0"/>
              <a:t>aber Jesus ihre Überlegungen erkannte, antwortete und sprach er zu ihnen: Was überlegt ihr in euren Herzen? </a:t>
            </a:r>
            <a:r>
              <a:rPr lang="de-DE" dirty="0" smtClean="0"/>
              <a:t>Was </a:t>
            </a:r>
            <a:r>
              <a:rPr lang="de-DE" dirty="0"/>
              <a:t>ist leichter zu sagen: Dir sind deine Sünden vergeben, oder zu sagen: Steh auf und geh umher? </a:t>
            </a:r>
            <a:r>
              <a:rPr lang="de-DE" dirty="0" smtClean="0"/>
              <a:t>Damit </a:t>
            </a:r>
            <a:r>
              <a:rPr lang="de-DE" dirty="0"/>
              <a:t>ihr aber wisst, dass der Sohn des Menschen Vollmacht hat, auf der Erde Sünden zu vergeben - sprach er zu dem Gelähmten: Ich sage dir, steh auf und nimm dein Bett auf und geh nach Hause! </a:t>
            </a:r>
          </a:p>
          <a:p>
            <a:r>
              <a:rPr lang="de-DE" dirty="0"/>
              <a:t>Und sogleich stand er vor ihnen auf, nahm auf, worauf er gelegen hatte, und ging hin in sein Haus und verherrlichte Gott. </a:t>
            </a:r>
            <a:r>
              <a:rPr lang="de-DE" dirty="0" smtClean="0"/>
              <a:t>Und </a:t>
            </a:r>
            <a:r>
              <a:rPr lang="de-DE" dirty="0"/>
              <a:t>Staunen ergriff alle, und sie verherrlichten Gott und wurden mit Furcht erfüllt und sprachen: Wir haben heute außerordentliche Dinge gesehen</a:t>
            </a:r>
            <a:r>
              <a:rPr lang="de-DE" dirty="0" smtClean="0"/>
              <a:t>.“</a:t>
            </a:r>
            <a:endParaRPr lang="de-DE" dirty="0"/>
          </a:p>
        </p:txBody>
      </p:sp>
    </p:spTree>
    <p:extLst>
      <p:ext uri="{BB962C8B-B14F-4D97-AF65-F5344CB8AC3E}">
        <p14:creationId xmlns:p14="http://schemas.microsoft.com/office/powerpoint/2010/main" val="76687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Stumm = </a:t>
            </a:r>
            <a:r>
              <a:rPr lang="de-DE" dirty="0" err="1" smtClean="0"/>
              <a:t>No</a:t>
            </a:r>
            <a:r>
              <a:rPr lang="de-DE" dirty="0" smtClean="0"/>
              <a:t> Problem!</a:t>
            </a:r>
            <a:endParaRPr lang="de-DE" dirty="0"/>
          </a:p>
        </p:txBody>
      </p:sp>
      <p:sp>
        <p:nvSpPr>
          <p:cNvPr id="3" name="Inhaltsplatzhalter 2"/>
          <p:cNvSpPr>
            <a:spLocks noGrp="1"/>
          </p:cNvSpPr>
          <p:nvPr>
            <p:ph idx="1"/>
          </p:nvPr>
        </p:nvSpPr>
        <p:spPr/>
        <p:txBody>
          <a:bodyPr>
            <a:normAutofit/>
          </a:bodyPr>
          <a:lstStyle/>
          <a:p>
            <a:pPr marL="457200" indent="-457200">
              <a:buFontTx/>
              <a:buChar char="-"/>
            </a:pPr>
            <a:r>
              <a:rPr lang="de-DE" dirty="0" smtClean="0"/>
              <a:t>Besessener der Stumm wird</a:t>
            </a:r>
          </a:p>
          <a:p>
            <a:pPr marL="457200" indent="-457200">
              <a:buFontTx/>
              <a:buChar char="-"/>
            </a:pPr>
            <a:r>
              <a:rPr lang="de-DE" dirty="0" err="1" smtClean="0"/>
              <a:t>Mt</a:t>
            </a:r>
            <a:r>
              <a:rPr lang="de-DE" dirty="0" smtClean="0"/>
              <a:t> 12, 22-37</a:t>
            </a:r>
          </a:p>
          <a:p>
            <a:pPr marL="457200" indent="-457200">
              <a:buFontTx/>
              <a:buChar char="-"/>
            </a:pPr>
            <a:endParaRPr lang="de-DE" dirty="0" smtClean="0"/>
          </a:p>
          <a:p>
            <a:endParaRPr lang="de-DE" dirty="0" smtClean="0"/>
          </a:p>
          <a:p>
            <a:r>
              <a:rPr lang="de-DE" dirty="0" smtClean="0">
                <a:sym typeface="Wingdings" panose="05000000000000000000" pitchFamily="2" charset="2"/>
              </a:rPr>
              <a:t> Geistliche Führer sagen: Jesus ist Besessen</a:t>
            </a:r>
            <a:endParaRPr lang="de-DE" dirty="0"/>
          </a:p>
        </p:txBody>
      </p:sp>
    </p:spTree>
    <p:extLst>
      <p:ext uri="{BB962C8B-B14F-4D97-AF65-F5344CB8AC3E}">
        <p14:creationId xmlns:p14="http://schemas.microsoft.com/office/powerpoint/2010/main" val="2821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Joh</a:t>
            </a:r>
            <a:r>
              <a:rPr lang="de-DE" dirty="0" smtClean="0"/>
              <a:t> 9, 1-7</a:t>
            </a:r>
            <a:endParaRPr lang="de-DE" dirty="0"/>
          </a:p>
        </p:txBody>
      </p:sp>
      <p:sp>
        <p:nvSpPr>
          <p:cNvPr id="3" name="Inhaltsplatzhalter 2"/>
          <p:cNvSpPr>
            <a:spLocks noGrp="1"/>
          </p:cNvSpPr>
          <p:nvPr>
            <p:ph idx="1"/>
          </p:nvPr>
        </p:nvSpPr>
        <p:spPr/>
        <p:txBody>
          <a:bodyPr>
            <a:normAutofit fontScale="85000" lnSpcReduction="20000"/>
          </a:bodyPr>
          <a:lstStyle/>
          <a:p>
            <a:r>
              <a:rPr lang="de-DE" dirty="0" smtClean="0"/>
              <a:t>„Und </a:t>
            </a:r>
            <a:r>
              <a:rPr lang="de-DE" dirty="0"/>
              <a:t>als er vorüberging, sah er einen Menschen, blind von Geburt. </a:t>
            </a:r>
          </a:p>
          <a:p>
            <a:r>
              <a:rPr lang="de-DE" dirty="0" smtClean="0"/>
              <a:t>Und </a:t>
            </a:r>
            <a:r>
              <a:rPr lang="de-DE" dirty="0"/>
              <a:t>seine Jünger fragten ihn und sagten: Rabbi</a:t>
            </a:r>
            <a:r>
              <a:rPr lang="de-DE" i="1" dirty="0"/>
              <a:t>1</a:t>
            </a:r>
            <a:r>
              <a:rPr lang="de-DE" dirty="0"/>
              <a:t>, wer hat gesündigt, dieser oder seine Eltern, dass er blind geboren wurde? </a:t>
            </a:r>
          </a:p>
          <a:p>
            <a:r>
              <a:rPr lang="de-DE" dirty="0" smtClean="0"/>
              <a:t>Jesus </a:t>
            </a:r>
            <a:r>
              <a:rPr lang="de-DE" dirty="0"/>
              <a:t>antwortete: Weder dieser hat gesündigt noch seine Eltern, sondern damit die Werke Gottes an ihm offenbart würden. </a:t>
            </a:r>
          </a:p>
          <a:p>
            <a:r>
              <a:rPr lang="de-DE" dirty="0" smtClean="0"/>
              <a:t>Wir </a:t>
            </a:r>
            <a:r>
              <a:rPr lang="de-DE" dirty="0"/>
              <a:t>müssen die Werke dessen wirken, der mich gesandt hat, solange es Tag ist; es kommt die Nacht, da niemand wirken kann. </a:t>
            </a:r>
          </a:p>
          <a:p>
            <a:r>
              <a:rPr lang="de-DE" dirty="0" smtClean="0"/>
              <a:t>Solange </a:t>
            </a:r>
            <a:r>
              <a:rPr lang="de-DE" dirty="0"/>
              <a:t>ich in der Welt bin, bin ich das Licht der Welt. </a:t>
            </a:r>
          </a:p>
          <a:p>
            <a:r>
              <a:rPr lang="de-DE" dirty="0" smtClean="0"/>
              <a:t>Als </a:t>
            </a:r>
            <a:r>
              <a:rPr lang="de-DE" dirty="0"/>
              <a:t>er dies gesagt hatte, spie er auf die Erde und bereitete einen Teig aus dem Speichel und strich den Teig auf seine Augen; </a:t>
            </a:r>
          </a:p>
          <a:p>
            <a:r>
              <a:rPr lang="de-DE" dirty="0" smtClean="0"/>
              <a:t>und </a:t>
            </a:r>
            <a:r>
              <a:rPr lang="de-DE" dirty="0"/>
              <a:t>er sprach zu ihm: Geh hin, wasche dich in dem Teich </a:t>
            </a:r>
            <a:r>
              <a:rPr lang="de-DE" dirty="0" err="1"/>
              <a:t>Siloah</a:t>
            </a:r>
            <a:r>
              <a:rPr lang="de-DE" dirty="0"/>
              <a:t>! - was übersetzt wird: Gesandter. Da ging er hin und wusch sich und kam sehend</a:t>
            </a:r>
            <a:r>
              <a:rPr lang="de-DE" dirty="0" smtClean="0"/>
              <a:t>.“</a:t>
            </a:r>
            <a:endParaRPr lang="de-DE" dirty="0"/>
          </a:p>
          <a:p>
            <a:endParaRPr lang="de-DE" dirty="0" smtClean="0"/>
          </a:p>
        </p:txBody>
      </p:sp>
    </p:spTree>
    <p:extLst>
      <p:ext uri="{BB962C8B-B14F-4D97-AF65-F5344CB8AC3E}">
        <p14:creationId xmlns:p14="http://schemas.microsoft.com/office/powerpoint/2010/main" val="350647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Blindgeboren</a:t>
            </a:r>
            <a:r>
              <a:rPr lang="de-DE" dirty="0"/>
              <a:t> </a:t>
            </a:r>
            <a:r>
              <a:rPr lang="de-DE" dirty="0" smtClean="0"/>
              <a:t>= </a:t>
            </a:r>
            <a:r>
              <a:rPr lang="de-DE" dirty="0" err="1" smtClean="0"/>
              <a:t>No</a:t>
            </a:r>
            <a:r>
              <a:rPr lang="de-DE" dirty="0" smtClean="0"/>
              <a:t> Problem</a:t>
            </a:r>
            <a:endParaRPr lang="de-DE" dirty="0"/>
          </a:p>
        </p:txBody>
      </p:sp>
      <p:sp>
        <p:nvSpPr>
          <p:cNvPr id="3" name="Inhaltsplatzhalter 2"/>
          <p:cNvSpPr>
            <a:spLocks noGrp="1"/>
          </p:cNvSpPr>
          <p:nvPr>
            <p:ph idx="1"/>
          </p:nvPr>
        </p:nvSpPr>
        <p:spPr/>
        <p:txBody>
          <a:bodyPr>
            <a:normAutofit/>
          </a:bodyPr>
          <a:lstStyle/>
          <a:p>
            <a:pPr marL="457200" indent="-457200">
              <a:buFontTx/>
              <a:buChar char="-"/>
            </a:pPr>
            <a:r>
              <a:rPr lang="de-DE" dirty="0" smtClean="0"/>
              <a:t>Sie bringen ihn zu den Pharisäern</a:t>
            </a:r>
          </a:p>
          <a:p>
            <a:pPr marL="457200" indent="-457200">
              <a:buFontTx/>
              <a:buChar char="-"/>
            </a:pPr>
            <a:r>
              <a:rPr lang="de-DE" dirty="0" smtClean="0"/>
              <a:t>Wie wurde er geheilt? Wer war es?</a:t>
            </a:r>
          </a:p>
          <a:p>
            <a:pPr marL="457200" indent="-457200">
              <a:buFontTx/>
              <a:buChar char="-"/>
            </a:pPr>
            <a:r>
              <a:rPr lang="de-DE" dirty="0" smtClean="0"/>
              <a:t>Sie glauben nicht, dass er Blindgeboren wurde, sie holen die Eltern</a:t>
            </a:r>
          </a:p>
          <a:p>
            <a:pPr marL="457200" indent="-457200">
              <a:buFontTx/>
              <a:buChar char="-"/>
            </a:pPr>
            <a:r>
              <a:rPr lang="de-DE" dirty="0" smtClean="0"/>
              <a:t>Sie fragen ihn nochmal</a:t>
            </a:r>
          </a:p>
          <a:p>
            <a:pPr marL="457200" indent="-457200">
              <a:buFontTx/>
              <a:buChar char="-"/>
            </a:pPr>
            <a:r>
              <a:rPr lang="de-DE" dirty="0" smtClean="0"/>
              <a:t>Er wird hinausgeworfen</a:t>
            </a:r>
          </a:p>
          <a:p>
            <a:pPr marL="457200" indent="-457200">
              <a:buFontTx/>
              <a:buChar char="-"/>
            </a:pPr>
            <a:r>
              <a:rPr lang="de-DE" dirty="0" smtClean="0"/>
              <a:t>Jesus spricht nochmal mit ihm</a:t>
            </a:r>
            <a:endParaRPr lang="de-DE" dirty="0"/>
          </a:p>
        </p:txBody>
      </p:sp>
    </p:spTree>
    <p:extLst>
      <p:ext uri="{BB962C8B-B14F-4D97-AF65-F5344CB8AC3E}">
        <p14:creationId xmlns:p14="http://schemas.microsoft.com/office/powerpoint/2010/main" val="384236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506</Words>
  <Application>Microsoft Office PowerPoint</Application>
  <PresentationFormat>Breitbild</PresentationFormat>
  <Paragraphs>57</Paragraphs>
  <Slides>13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Calibri</vt:lpstr>
      <vt:lpstr>Calibri Light</vt:lpstr>
      <vt:lpstr>Wingdings</vt:lpstr>
      <vt:lpstr>Office</vt:lpstr>
      <vt:lpstr>PowerPoint-Präsentation</vt:lpstr>
      <vt:lpstr>2 Prüfungsstufen </vt:lpstr>
      <vt:lpstr>Lukas 5, 12-16 </vt:lpstr>
      <vt:lpstr>Lukas 5, 12-16 </vt:lpstr>
      <vt:lpstr>Lk 5, 17-26</vt:lpstr>
      <vt:lpstr>Lk 5, 17-26</vt:lpstr>
      <vt:lpstr>Stumm = No Problem!</vt:lpstr>
      <vt:lpstr>Joh 9, 1-7</vt:lpstr>
      <vt:lpstr>Blindgeboren = No Problem</vt:lpstr>
      <vt:lpstr> Joh 11, 1-7 </vt:lpstr>
      <vt:lpstr>Tod = No Problem  </vt:lpstr>
      <vt:lpstr>Tod = No Problem  </vt:lpstr>
      <vt:lpstr>Joh 14, 10-14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Matthäus 9, 18-26</dc:title>
  <dc:creator>Simon Ziegler</dc:creator>
  <cp:lastModifiedBy>Simon Ziegler</cp:lastModifiedBy>
  <cp:revision>28</cp:revision>
  <dcterms:created xsi:type="dcterms:W3CDTF">2019-03-16T19:48:17Z</dcterms:created>
  <dcterms:modified xsi:type="dcterms:W3CDTF">2019-09-06T11:57:04Z</dcterms:modified>
</cp:coreProperties>
</file>